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2" r:id="rId9"/>
    <p:sldId id="263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2"/>
    <p:restoredTop sz="94654"/>
  </p:normalViewPr>
  <p:slideViewPr>
    <p:cSldViewPr snapToGrid="0" snapToObjects="1">
      <p:cViewPr varScale="1">
        <p:scale>
          <a:sx n="129" d="100"/>
          <a:sy n="129" d="100"/>
        </p:scale>
        <p:origin x="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175AF-E740-0A42-89B5-6192C2F1E874}" type="datetimeFigureOut">
              <a:rPr lang="en-US" smtClean="0"/>
              <a:t>1/2/18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ADC07-637A-5841-B62A-07C297DDA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10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DADC07-637A-5841-B62A-07C297DDAD9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942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8">
            <a:extLst>
              <a:ext uri="{FF2B5EF4-FFF2-40B4-BE49-F238E27FC236}">
                <a16:creationId xmlns:a16="http://schemas.microsoft.com/office/drawing/2014/main" id="{847489EB-355C-4170-8C70-5CDD42EFDDB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10">
            <a:extLst>
              <a:ext uri="{FF2B5EF4-FFF2-40B4-BE49-F238E27FC236}">
                <a16:creationId xmlns:a16="http://schemas.microsoft.com/office/drawing/2014/main" id="{521CC0F3-7B68-4C9C-999A-74F8925C33B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1" name="Picture 12">
            <a:extLst>
              <a:ext uri="{FF2B5EF4-FFF2-40B4-BE49-F238E27FC236}">
                <a16:creationId xmlns:a16="http://schemas.microsoft.com/office/drawing/2014/main" id="{3EB18ECF-1C11-48BB-8C2B-DC5532A906F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2" name="Rectangle 14">
            <a:extLst>
              <a:ext uri="{FF2B5EF4-FFF2-40B4-BE49-F238E27FC236}">
                <a16:creationId xmlns:a16="http://schemas.microsoft.com/office/drawing/2014/main" id="{7A72B882-D016-4849-AF04-88E39D13AC5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16">
            <a:extLst>
              <a:ext uri="{FF2B5EF4-FFF2-40B4-BE49-F238E27FC236}">
                <a16:creationId xmlns:a16="http://schemas.microsoft.com/office/drawing/2014/main" id="{D8887E40-5A0B-4897-80F0-0BAFAAB61CF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18">
            <a:extLst>
              <a:ext uri="{FF2B5EF4-FFF2-40B4-BE49-F238E27FC236}">
                <a16:creationId xmlns:a16="http://schemas.microsoft.com/office/drawing/2014/main" id="{92E3B1B6-DAAA-408B-A99C-2A7EE0409A7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20">
            <a:extLst>
              <a:ext uri="{FF2B5EF4-FFF2-40B4-BE49-F238E27FC236}">
                <a16:creationId xmlns:a16="http://schemas.microsoft.com/office/drawing/2014/main" id="{41FF9E96-6955-4599-A2D0-1FF57939CBA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0531" y="647188"/>
            <a:ext cx="9091538" cy="329724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73F828-0419-A548-AFA1-1975F3786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1429" y="972646"/>
            <a:ext cx="5117647" cy="2648383"/>
          </a:xfrm>
          <a:prstGeom prst="rect">
            <a:avLst/>
          </a:prstGeom>
          <a:ln>
            <a:noFill/>
          </a:ln>
        </p:spPr>
      </p:pic>
      <p:sp>
        <p:nvSpPr>
          <p:cNvPr id="46" name="Rectangle 22">
            <a:extLst>
              <a:ext uri="{FF2B5EF4-FFF2-40B4-BE49-F238E27FC236}">
                <a16:creationId xmlns:a16="http://schemas.microsoft.com/office/drawing/2014/main" id="{8F8907EB-52AA-4516-BC6A-7861CE0774D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15CFF31-2A56-4E24-9263-DC4342144D0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82966" y="888935"/>
            <a:ext cx="8613076" cy="281854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DFC5C77-1B6B-4D49-8939-BACD0BD8B6D6}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8589" y="5007362"/>
            <a:ext cx="3117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2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2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BBCDAD-BAD7-4241-92D5-399A21D82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6398" y="5166420"/>
            <a:ext cx="8440564" cy="1045052"/>
          </a:xfrm>
        </p:spPr>
        <p:txBody>
          <a:bodyPr>
            <a:normAutofit/>
          </a:bodyPr>
          <a:lstStyle/>
          <a:p>
            <a:r>
              <a:rPr lang="en-US" sz="3400"/>
              <a:t>Protecting your GitHub Repo with Jenkins</a:t>
            </a:r>
            <a:br>
              <a:rPr lang="en-US" sz="3400"/>
            </a:br>
            <a:endParaRPr lang="en-US" sz="3400"/>
          </a:p>
        </p:txBody>
      </p:sp>
    </p:spTree>
    <p:extLst>
      <p:ext uri="{BB962C8B-B14F-4D97-AF65-F5344CB8AC3E}">
        <p14:creationId xmlns:p14="http://schemas.microsoft.com/office/powerpoint/2010/main" val="84387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F35CC-3A0D-F44A-BAEB-5240C6EE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5"/>
            <a:ext cx="7958331" cy="5354205"/>
          </a:xfrm>
        </p:spPr>
        <p:txBody>
          <a:bodyPr anchor="ctr">
            <a:normAutofit/>
          </a:bodyPr>
          <a:lstStyle/>
          <a:p>
            <a:pPr algn="ctr"/>
            <a:r>
              <a:rPr lang="en-US" sz="6600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935947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F35CC-3A0D-F44A-BAEB-5240C6EE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680085"/>
          </a:xfrm>
        </p:spPr>
        <p:txBody>
          <a:bodyPr/>
          <a:lstStyle/>
          <a:p>
            <a:pPr algn="ctr"/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4786B-4308-8243-95C9-4FC1CC8D6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1808" y="2052116"/>
            <a:ext cx="7958331" cy="39978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“Learn avidly. Question repeatedly what you have learned. Analyze it carefully. Then put what you have learned into practice intelligently.” </a:t>
            </a:r>
          </a:p>
          <a:p>
            <a:pPr marL="0" indent="0" algn="r">
              <a:buNone/>
            </a:pPr>
            <a:r>
              <a:rPr lang="en-US" dirty="0"/>
              <a:t>–Edward Cocker</a:t>
            </a:r>
          </a:p>
        </p:txBody>
      </p:sp>
    </p:spTree>
    <p:extLst>
      <p:ext uri="{BB962C8B-B14F-4D97-AF65-F5344CB8AC3E}">
        <p14:creationId xmlns:p14="http://schemas.microsoft.com/office/powerpoint/2010/main" val="700315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5B2D8-49CF-A049-8EBF-D0103FE6E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55360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9E77E-F9A5-1142-8014-9C0123442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1570383"/>
            <a:ext cx="7796540" cy="4688283"/>
          </a:xfrm>
        </p:spPr>
        <p:txBody>
          <a:bodyPr>
            <a:normAutofit/>
          </a:bodyPr>
          <a:lstStyle/>
          <a:p>
            <a:r>
              <a:rPr lang="en-US" dirty="0"/>
              <a:t>What is Jenkins?</a:t>
            </a:r>
          </a:p>
          <a:p>
            <a:r>
              <a:rPr lang="en-US" dirty="0"/>
              <a:t>Configure Jenkins &amp; GitHub Repo</a:t>
            </a:r>
          </a:p>
          <a:p>
            <a:r>
              <a:rPr lang="en-US" dirty="0"/>
              <a:t>Create </a:t>
            </a:r>
            <a:r>
              <a:rPr lang="en-US" dirty="0" err="1"/>
              <a:t>Jenkinsfile</a:t>
            </a:r>
            <a:endParaRPr lang="en-US" dirty="0"/>
          </a:p>
          <a:p>
            <a:r>
              <a:rPr lang="en-US" dirty="0"/>
              <a:t>Protect Repo with Protected Branches/Jenkins</a:t>
            </a:r>
          </a:p>
          <a:p>
            <a:r>
              <a:rPr lang="en-US" dirty="0"/>
              <a:t>Make Changes to Repo</a:t>
            </a:r>
          </a:p>
          <a:p>
            <a:r>
              <a:rPr lang="en-US" dirty="0"/>
              <a:t>Audit Jenkins Logs</a:t>
            </a:r>
          </a:p>
          <a:p>
            <a:r>
              <a:rPr lang="en-US" dirty="0"/>
              <a:t>Demonstration</a:t>
            </a:r>
          </a:p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967751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F9AE2-9F44-B148-85E0-DE5DF04C9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79274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What is Jenkins?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ECF10-1BC4-E34E-9596-EBA5A04A7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05373" y="1887522"/>
            <a:ext cx="5104273" cy="350413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Jenkins is an open source automation server written in Java. Jenkins helps to automate the non-human part of software development process, with continuous integration and facilitating technical aspects of continuous delivery.</a:t>
            </a:r>
            <a:r>
              <a:rPr lang="en-US" baseline="30000" dirty="0"/>
              <a:t>1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7F4F7A2-2EF3-0045-928F-7D846CBC19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810777" y="1887522"/>
            <a:ext cx="2750080" cy="350413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754B70-34A5-294C-8F57-7640E13B9AB8}"/>
              </a:ext>
            </a:extLst>
          </p:cNvPr>
          <p:cNvSpPr txBox="1"/>
          <p:nvPr/>
        </p:nvSpPr>
        <p:spPr>
          <a:xfrm>
            <a:off x="2605373" y="5680612"/>
            <a:ext cx="7955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30000" dirty="0"/>
              <a:t>1 - https://</a:t>
            </a:r>
            <a:r>
              <a:rPr lang="en-US" baseline="30000" dirty="0" err="1"/>
              <a:t>en.wikipedia.org</a:t>
            </a:r>
            <a:r>
              <a:rPr lang="en-US" baseline="30000" dirty="0"/>
              <a:t>/wiki/Jenkins_(software)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847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F35CC-3A0D-F44A-BAEB-5240C6EEA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Configure Jenkins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6BD7F7-F6DE-2947-9642-BC0AF7BCD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09285" y="1692680"/>
            <a:ext cx="3896467" cy="382972"/>
          </a:xfrm>
        </p:spPr>
        <p:txBody>
          <a:bodyPr/>
          <a:lstStyle/>
          <a:p>
            <a:r>
              <a:rPr lang="en-US" dirty="0"/>
              <a:t>Plugins and Installations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4786B-4308-8243-95C9-4FC1CC8D6F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09285" y="2243601"/>
            <a:ext cx="3893623" cy="417707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Using Azure subscription for this demonstration.  </a:t>
            </a:r>
          </a:p>
          <a:p>
            <a:r>
              <a:rPr lang="en-US" dirty="0"/>
              <a:t>Installed `</a:t>
            </a:r>
            <a:r>
              <a:rPr lang="en-US" dirty="0" err="1"/>
              <a:t>golang</a:t>
            </a:r>
            <a:r>
              <a:rPr lang="en-US" dirty="0"/>
              <a:t>` on server running Jenkins</a:t>
            </a:r>
          </a:p>
          <a:p>
            <a:r>
              <a:rPr lang="en-US" dirty="0"/>
              <a:t>Installed following Jenkins Plugins</a:t>
            </a:r>
          </a:p>
          <a:p>
            <a:pPr lvl="1"/>
            <a:r>
              <a:rPr lang="en-US" dirty="0"/>
              <a:t>Go Plugin</a:t>
            </a:r>
          </a:p>
          <a:p>
            <a:pPr lvl="1"/>
            <a:r>
              <a:rPr lang="en-US" dirty="0"/>
              <a:t>GitHub Organization Folder Plugin</a:t>
            </a:r>
          </a:p>
          <a:p>
            <a:pPr lvl="1"/>
            <a:r>
              <a:rPr lang="en-US" dirty="0"/>
              <a:t>GitHub Integration Plugin</a:t>
            </a:r>
          </a:p>
          <a:p>
            <a:pPr lvl="1"/>
            <a:r>
              <a:rPr lang="en-US" dirty="0"/>
              <a:t>Pipeline GitHub Notify Step Plugin</a:t>
            </a:r>
          </a:p>
          <a:p>
            <a:pPr lvl="1"/>
            <a:r>
              <a:rPr lang="en-US" dirty="0"/>
              <a:t>Pipeline: GitHub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61010D-B507-B647-BE12-E86BCE1CFC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6634" y="1692680"/>
            <a:ext cx="3899798" cy="382972"/>
          </a:xfrm>
        </p:spPr>
        <p:txBody>
          <a:bodyPr/>
          <a:lstStyle/>
          <a:p>
            <a:r>
              <a:rPr lang="en-US" dirty="0"/>
              <a:t>Configurations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2985918-FC6B-E947-B9E3-EE79BBC6E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6635" y="2243601"/>
            <a:ext cx="3899798" cy="417707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Jenkins Location</a:t>
            </a:r>
          </a:p>
          <a:p>
            <a:pPr lvl="1"/>
            <a:r>
              <a:rPr lang="en-US" dirty="0"/>
              <a:t>Change Jenkins URL to valid URL</a:t>
            </a:r>
          </a:p>
          <a:p>
            <a:r>
              <a:rPr lang="en-US" dirty="0"/>
              <a:t>GitHub</a:t>
            </a:r>
          </a:p>
          <a:p>
            <a:pPr lvl="1"/>
            <a:r>
              <a:rPr lang="en-US" dirty="0"/>
              <a:t>Add GitHub Server</a:t>
            </a:r>
          </a:p>
          <a:p>
            <a:pPr lvl="2"/>
            <a:r>
              <a:rPr lang="en-US" dirty="0"/>
              <a:t>API URL</a:t>
            </a:r>
          </a:p>
          <a:p>
            <a:pPr lvl="2"/>
            <a:r>
              <a:rPr lang="en-US" dirty="0"/>
              <a:t>Credentials</a:t>
            </a:r>
          </a:p>
          <a:p>
            <a:pPr lvl="3"/>
            <a:r>
              <a:rPr lang="en-US" dirty="0"/>
              <a:t>PAT saved in Jenkins as Secret Text</a:t>
            </a:r>
          </a:p>
        </p:txBody>
      </p:sp>
    </p:spTree>
    <p:extLst>
      <p:ext uri="{BB962C8B-B14F-4D97-AF65-F5344CB8AC3E}">
        <p14:creationId xmlns:p14="http://schemas.microsoft.com/office/powerpoint/2010/main" val="4120953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F35CC-3A0D-F44A-BAEB-5240C6EE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680085"/>
          </a:xfrm>
        </p:spPr>
        <p:txBody>
          <a:bodyPr/>
          <a:lstStyle/>
          <a:p>
            <a:pPr algn="ctr"/>
            <a:r>
              <a:rPr lang="en-US" dirty="0"/>
              <a:t>Configure Organization in Jenkins</a:t>
            </a:r>
          </a:p>
        </p:txBody>
      </p:sp>
      <p:pic>
        <p:nvPicPr>
          <p:cNvPr id="4" name="ConfigureOrganization">
            <a:hlinkClick r:id="" action="ppaction://media"/>
            <a:extLst>
              <a:ext uri="{FF2B5EF4-FFF2-40B4-BE49-F238E27FC236}">
                <a16:creationId xmlns:a16="http://schemas.microsoft.com/office/drawing/2014/main" id="{DC940DF8-C933-F04B-BF30-68F6236E172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7969" y="1620078"/>
            <a:ext cx="8533552" cy="4800600"/>
          </a:xfrm>
        </p:spPr>
      </p:pic>
    </p:spTree>
    <p:extLst>
      <p:ext uri="{BB962C8B-B14F-4D97-AF65-F5344CB8AC3E}">
        <p14:creationId xmlns:p14="http://schemas.microsoft.com/office/powerpoint/2010/main" val="2629783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F35CC-3A0D-F44A-BAEB-5240C6EE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680085"/>
          </a:xfrm>
        </p:spPr>
        <p:txBody>
          <a:bodyPr/>
          <a:lstStyle/>
          <a:p>
            <a:pPr algn="ctr"/>
            <a:r>
              <a:rPr lang="en-US" dirty="0"/>
              <a:t>Create </a:t>
            </a:r>
            <a:r>
              <a:rPr lang="en-US" dirty="0" err="1"/>
              <a:t>Jenkinsfile</a:t>
            </a:r>
            <a:endParaRPr lang="en-US" dirty="0"/>
          </a:p>
        </p:txBody>
      </p:sp>
      <p:pic>
        <p:nvPicPr>
          <p:cNvPr id="4" name="AddingJenkinsfile">
            <a:hlinkClick r:id="" action="ppaction://media"/>
            <a:extLst>
              <a:ext uri="{FF2B5EF4-FFF2-40B4-BE49-F238E27FC236}">
                <a16:creationId xmlns:a16="http://schemas.microsoft.com/office/drawing/2014/main" id="{4A7CF955-40BB-0848-985A-22FAAE22DC6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3437" y="1488142"/>
            <a:ext cx="8533554" cy="4800600"/>
          </a:xfrm>
        </p:spPr>
      </p:pic>
    </p:spTree>
    <p:extLst>
      <p:ext uri="{BB962C8B-B14F-4D97-AF65-F5344CB8AC3E}">
        <p14:creationId xmlns:p14="http://schemas.microsoft.com/office/powerpoint/2010/main" val="3397692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F35CC-3A0D-F44A-BAEB-5240C6EE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680085"/>
          </a:xfrm>
        </p:spPr>
        <p:txBody>
          <a:bodyPr/>
          <a:lstStyle/>
          <a:p>
            <a:pPr algn="ctr"/>
            <a:r>
              <a:rPr lang="en-US" dirty="0"/>
              <a:t>Configure GitHub Repository</a:t>
            </a:r>
          </a:p>
        </p:txBody>
      </p:sp>
      <p:pic>
        <p:nvPicPr>
          <p:cNvPr id="4" name="ProtectBranch">
            <a:hlinkClick r:id="" action="ppaction://media"/>
            <a:extLst>
              <a:ext uri="{FF2B5EF4-FFF2-40B4-BE49-F238E27FC236}">
                <a16:creationId xmlns:a16="http://schemas.microsoft.com/office/drawing/2014/main" id="{2C2C5056-0894-C74A-BDFB-E6A19F5D044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4236" y="1488141"/>
            <a:ext cx="8851941" cy="4800600"/>
          </a:xfrm>
        </p:spPr>
      </p:pic>
    </p:spTree>
    <p:extLst>
      <p:ext uri="{BB962C8B-B14F-4D97-AF65-F5344CB8AC3E}">
        <p14:creationId xmlns:p14="http://schemas.microsoft.com/office/powerpoint/2010/main" val="198550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F35CC-3A0D-F44A-BAEB-5240C6EE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680085"/>
          </a:xfrm>
        </p:spPr>
        <p:txBody>
          <a:bodyPr/>
          <a:lstStyle/>
          <a:p>
            <a:pPr algn="ctr"/>
            <a:r>
              <a:rPr lang="en-US" dirty="0"/>
              <a:t>Make Changes</a:t>
            </a:r>
          </a:p>
        </p:txBody>
      </p:sp>
      <p:pic>
        <p:nvPicPr>
          <p:cNvPr id="5" name="HelloWorld-Go">
            <a:hlinkClick r:id="" action="ppaction://media"/>
            <a:extLst>
              <a:ext uri="{FF2B5EF4-FFF2-40B4-BE49-F238E27FC236}">
                <a16:creationId xmlns:a16="http://schemas.microsoft.com/office/drawing/2014/main" id="{D40CDDE5-E57A-C640-BC57-7BB2660A9AC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3437" y="1488141"/>
            <a:ext cx="8533553" cy="4800600"/>
          </a:xfrm>
        </p:spPr>
      </p:pic>
    </p:spTree>
    <p:extLst>
      <p:ext uri="{BB962C8B-B14F-4D97-AF65-F5344CB8AC3E}">
        <p14:creationId xmlns:p14="http://schemas.microsoft.com/office/powerpoint/2010/main" val="240068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F35CC-3A0D-F44A-BAEB-5240C6EE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680085"/>
          </a:xfrm>
        </p:spPr>
        <p:txBody>
          <a:bodyPr/>
          <a:lstStyle/>
          <a:p>
            <a:pPr algn="ctr"/>
            <a:r>
              <a:rPr lang="en-US" dirty="0"/>
              <a:t>Jenkins Log Audit</a:t>
            </a:r>
          </a:p>
        </p:txBody>
      </p:sp>
      <p:pic>
        <p:nvPicPr>
          <p:cNvPr id="4" name="JenkinsLogAudit">
            <a:hlinkClick r:id="" action="ppaction://media"/>
            <a:extLst>
              <a:ext uri="{FF2B5EF4-FFF2-40B4-BE49-F238E27FC236}">
                <a16:creationId xmlns:a16="http://schemas.microsoft.com/office/drawing/2014/main" id="{ACFA28A3-0167-D140-B1D3-890A286327B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4196" y="1488141"/>
            <a:ext cx="8533553" cy="4800600"/>
          </a:xfrm>
        </p:spPr>
      </p:pic>
    </p:spTree>
    <p:extLst>
      <p:ext uri="{BB962C8B-B14F-4D97-AF65-F5344CB8AC3E}">
        <p14:creationId xmlns:p14="http://schemas.microsoft.com/office/powerpoint/2010/main" val="54127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249</TotalTime>
  <Words>199</Words>
  <Application>Microsoft Macintosh PowerPoint</Application>
  <PresentationFormat>Widescreen</PresentationFormat>
  <Paragraphs>42</Paragraphs>
  <Slides>11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MS Shell Dlg 2</vt:lpstr>
      <vt:lpstr>Wingdings</vt:lpstr>
      <vt:lpstr>Wingdings 3</vt:lpstr>
      <vt:lpstr>Madison</vt:lpstr>
      <vt:lpstr>Protecting your GitHub Repo with Jenkins </vt:lpstr>
      <vt:lpstr>Agenda</vt:lpstr>
      <vt:lpstr>What is Jenkins? </vt:lpstr>
      <vt:lpstr>Configure Jenkins</vt:lpstr>
      <vt:lpstr>Configure Organization in Jenkins</vt:lpstr>
      <vt:lpstr>Create Jenkinsfile</vt:lpstr>
      <vt:lpstr>Configure GitHub Repository</vt:lpstr>
      <vt:lpstr>Make Changes</vt:lpstr>
      <vt:lpstr>Jenkins Log Audit</vt:lpstr>
      <vt:lpstr>Demonstration</vt:lpstr>
      <vt:lpstr>Questions</vt:lpstr>
    </vt:vector>
  </TitlesOfParts>
  <Company/>
  <LinksUpToDate>false</LinksUpToDate>
  <SharedDoc>false</SharedDoc>
  <HyperlinksChanged>false</HyperlinksChanged>
  <AppVersion>16.0008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Protecting your GitHub Repo with Jenkins </dc:title>
  <dc:creator>Elkins, Sarah (EFS IT)</dc:creator>
  <cp:lastModifiedBy>Elkins, Sarah (EFS IT)</cp:lastModifiedBy>
  <cp:revision>12</cp:revision>
  <dcterms:created xsi:type="dcterms:W3CDTF">2018-01-02T14:41:34Z</dcterms:created>
  <dcterms:modified xsi:type="dcterms:W3CDTF">2018-01-02T18:50:51Z</dcterms:modified>
</cp:coreProperties>
</file>

<file path=docProps/thumbnail.jpeg>
</file>